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540413" cy="13103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531" y="2144441"/>
            <a:ext cx="15759351" cy="4561864"/>
          </a:xfrm>
        </p:spPr>
        <p:txBody>
          <a:bodyPr anchor="b"/>
          <a:lstStyle>
            <a:lvl1pPr algn="ctr">
              <a:defRPr sz="11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7552" y="6882227"/>
            <a:ext cx="13905310" cy="3163579"/>
          </a:xfrm>
        </p:spPr>
        <p:txBody>
          <a:bodyPr/>
          <a:lstStyle>
            <a:lvl1pPr marL="0" indent="0" algn="ctr">
              <a:buNone/>
              <a:defRPr sz="4585"/>
            </a:lvl1pPr>
            <a:lvl2pPr marL="873526" indent="0" algn="ctr">
              <a:buNone/>
              <a:defRPr sz="3821"/>
            </a:lvl2pPr>
            <a:lvl3pPr marL="1747053" indent="0" algn="ctr">
              <a:buNone/>
              <a:defRPr sz="3439"/>
            </a:lvl3pPr>
            <a:lvl4pPr marL="2620579" indent="0" algn="ctr">
              <a:buNone/>
              <a:defRPr sz="3057"/>
            </a:lvl4pPr>
            <a:lvl5pPr marL="3494105" indent="0" algn="ctr">
              <a:buNone/>
              <a:defRPr sz="3057"/>
            </a:lvl5pPr>
            <a:lvl6pPr marL="4367632" indent="0" algn="ctr">
              <a:buNone/>
              <a:defRPr sz="3057"/>
            </a:lvl6pPr>
            <a:lvl7pPr marL="5241158" indent="0" algn="ctr">
              <a:buNone/>
              <a:defRPr sz="3057"/>
            </a:lvl7pPr>
            <a:lvl8pPr marL="6114684" indent="0" algn="ctr">
              <a:buNone/>
              <a:defRPr sz="3057"/>
            </a:lvl8pPr>
            <a:lvl9pPr marL="6988211" indent="0" algn="ctr">
              <a:buNone/>
              <a:defRPr sz="305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4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9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67984" y="697625"/>
            <a:ext cx="3997777" cy="1110437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4655" y="697625"/>
            <a:ext cx="11761574" cy="1110437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86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96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98" y="3266710"/>
            <a:ext cx="15991106" cy="5450577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4998" y="8768852"/>
            <a:ext cx="15991106" cy="2866330"/>
          </a:xfrm>
        </p:spPr>
        <p:txBody>
          <a:bodyPr/>
          <a:lstStyle>
            <a:lvl1pPr marL="0" indent="0">
              <a:buNone/>
              <a:defRPr sz="4585">
                <a:solidFill>
                  <a:schemeClr val="tx1"/>
                </a:solidFill>
              </a:defRPr>
            </a:lvl1pPr>
            <a:lvl2pPr marL="873526" indent="0">
              <a:buNone/>
              <a:defRPr sz="3821">
                <a:solidFill>
                  <a:schemeClr val="tx1">
                    <a:tint val="75000"/>
                  </a:schemeClr>
                </a:solidFill>
              </a:defRPr>
            </a:lvl2pPr>
            <a:lvl3pPr marL="1747053" indent="0">
              <a:buNone/>
              <a:defRPr sz="3439">
                <a:solidFill>
                  <a:schemeClr val="tx1">
                    <a:tint val="75000"/>
                  </a:schemeClr>
                </a:solidFill>
              </a:defRPr>
            </a:lvl3pPr>
            <a:lvl4pPr marL="2620579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4pPr>
            <a:lvl5pPr marL="3494105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5pPr>
            <a:lvl6pPr marL="4367632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6pPr>
            <a:lvl7pPr marL="5241158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7pPr>
            <a:lvl8pPr marL="6114684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8pPr>
            <a:lvl9pPr marL="6988211" indent="0">
              <a:buNone/>
              <a:defRPr sz="30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02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653" y="3488127"/>
            <a:ext cx="7879676" cy="83138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6084" y="3488127"/>
            <a:ext cx="7879676" cy="83138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2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068" y="697629"/>
            <a:ext cx="15991106" cy="2532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070" y="3212111"/>
            <a:ext cx="7843463" cy="1574206"/>
          </a:xfrm>
        </p:spPr>
        <p:txBody>
          <a:bodyPr anchor="b"/>
          <a:lstStyle>
            <a:lvl1pPr marL="0" indent="0">
              <a:buNone/>
              <a:defRPr sz="4585" b="1"/>
            </a:lvl1pPr>
            <a:lvl2pPr marL="873526" indent="0">
              <a:buNone/>
              <a:defRPr sz="3821" b="1"/>
            </a:lvl2pPr>
            <a:lvl3pPr marL="1747053" indent="0">
              <a:buNone/>
              <a:defRPr sz="3439" b="1"/>
            </a:lvl3pPr>
            <a:lvl4pPr marL="2620579" indent="0">
              <a:buNone/>
              <a:defRPr sz="3057" b="1"/>
            </a:lvl4pPr>
            <a:lvl5pPr marL="3494105" indent="0">
              <a:buNone/>
              <a:defRPr sz="3057" b="1"/>
            </a:lvl5pPr>
            <a:lvl6pPr marL="4367632" indent="0">
              <a:buNone/>
              <a:defRPr sz="3057" b="1"/>
            </a:lvl6pPr>
            <a:lvl7pPr marL="5241158" indent="0">
              <a:buNone/>
              <a:defRPr sz="3057" b="1"/>
            </a:lvl7pPr>
            <a:lvl8pPr marL="6114684" indent="0">
              <a:buNone/>
              <a:defRPr sz="3057" b="1"/>
            </a:lvl8pPr>
            <a:lvl9pPr marL="6988211" indent="0">
              <a:buNone/>
              <a:defRPr sz="305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7070" y="4786317"/>
            <a:ext cx="7843463" cy="70399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86085" y="3212111"/>
            <a:ext cx="7882090" cy="1574206"/>
          </a:xfrm>
        </p:spPr>
        <p:txBody>
          <a:bodyPr anchor="b"/>
          <a:lstStyle>
            <a:lvl1pPr marL="0" indent="0">
              <a:buNone/>
              <a:defRPr sz="4585" b="1"/>
            </a:lvl1pPr>
            <a:lvl2pPr marL="873526" indent="0">
              <a:buNone/>
              <a:defRPr sz="3821" b="1"/>
            </a:lvl2pPr>
            <a:lvl3pPr marL="1747053" indent="0">
              <a:buNone/>
              <a:defRPr sz="3439" b="1"/>
            </a:lvl3pPr>
            <a:lvl4pPr marL="2620579" indent="0">
              <a:buNone/>
              <a:defRPr sz="3057" b="1"/>
            </a:lvl4pPr>
            <a:lvl5pPr marL="3494105" indent="0">
              <a:buNone/>
              <a:defRPr sz="3057" b="1"/>
            </a:lvl5pPr>
            <a:lvl6pPr marL="4367632" indent="0">
              <a:buNone/>
              <a:defRPr sz="3057" b="1"/>
            </a:lvl6pPr>
            <a:lvl7pPr marL="5241158" indent="0">
              <a:buNone/>
              <a:defRPr sz="3057" b="1"/>
            </a:lvl7pPr>
            <a:lvl8pPr marL="6114684" indent="0">
              <a:buNone/>
              <a:defRPr sz="3057" b="1"/>
            </a:lvl8pPr>
            <a:lvl9pPr marL="6988211" indent="0">
              <a:buNone/>
              <a:defRPr sz="305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86085" y="4786317"/>
            <a:ext cx="7882090" cy="70399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97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36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068" y="873548"/>
            <a:ext cx="5979766" cy="3057419"/>
          </a:xfrm>
        </p:spPr>
        <p:txBody>
          <a:bodyPr anchor="b"/>
          <a:lstStyle>
            <a:lvl1pPr>
              <a:defRPr sz="61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2090" y="1886624"/>
            <a:ext cx="9386084" cy="9311783"/>
          </a:xfrm>
        </p:spPr>
        <p:txBody>
          <a:bodyPr/>
          <a:lstStyle>
            <a:lvl1pPr>
              <a:defRPr sz="6114"/>
            </a:lvl1pPr>
            <a:lvl2pPr>
              <a:defRPr sz="5350"/>
            </a:lvl2pPr>
            <a:lvl3pPr>
              <a:defRPr sz="4585"/>
            </a:lvl3pPr>
            <a:lvl4pPr>
              <a:defRPr sz="3821"/>
            </a:lvl4pPr>
            <a:lvl5pPr>
              <a:defRPr sz="3821"/>
            </a:lvl5pPr>
            <a:lvl6pPr>
              <a:defRPr sz="3821"/>
            </a:lvl6pPr>
            <a:lvl7pPr>
              <a:defRPr sz="3821"/>
            </a:lvl7pPr>
            <a:lvl8pPr>
              <a:defRPr sz="3821"/>
            </a:lvl8pPr>
            <a:lvl9pPr>
              <a:defRPr sz="382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7068" y="3930967"/>
            <a:ext cx="5979766" cy="7282604"/>
          </a:xfrm>
        </p:spPr>
        <p:txBody>
          <a:bodyPr/>
          <a:lstStyle>
            <a:lvl1pPr marL="0" indent="0">
              <a:buNone/>
              <a:defRPr sz="3057"/>
            </a:lvl1pPr>
            <a:lvl2pPr marL="873526" indent="0">
              <a:buNone/>
              <a:defRPr sz="2675"/>
            </a:lvl2pPr>
            <a:lvl3pPr marL="1747053" indent="0">
              <a:buNone/>
              <a:defRPr sz="2293"/>
            </a:lvl3pPr>
            <a:lvl4pPr marL="2620579" indent="0">
              <a:buNone/>
              <a:defRPr sz="1911"/>
            </a:lvl4pPr>
            <a:lvl5pPr marL="3494105" indent="0">
              <a:buNone/>
              <a:defRPr sz="1911"/>
            </a:lvl5pPr>
            <a:lvl6pPr marL="4367632" indent="0">
              <a:buNone/>
              <a:defRPr sz="1911"/>
            </a:lvl6pPr>
            <a:lvl7pPr marL="5241158" indent="0">
              <a:buNone/>
              <a:defRPr sz="1911"/>
            </a:lvl7pPr>
            <a:lvl8pPr marL="6114684" indent="0">
              <a:buNone/>
              <a:defRPr sz="1911"/>
            </a:lvl8pPr>
            <a:lvl9pPr marL="6988211" indent="0">
              <a:buNone/>
              <a:defRPr sz="19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59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068" y="873548"/>
            <a:ext cx="5979766" cy="3057419"/>
          </a:xfrm>
        </p:spPr>
        <p:txBody>
          <a:bodyPr anchor="b"/>
          <a:lstStyle>
            <a:lvl1pPr>
              <a:defRPr sz="61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82090" y="1886624"/>
            <a:ext cx="9386084" cy="9311783"/>
          </a:xfrm>
        </p:spPr>
        <p:txBody>
          <a:bodyPr anchor="t"/>
          <a:lstStyle>
            <a:lvl1pPr marL="0" indent="0">
              <a:buNone/>
              <a:defRPr sz="6114"/>
            </a:lvl1pPr>
            <a:lvl2pPr marL="873526" indent="0">
              <a:buNone/>
              <a:defRPr sz="5350"/>
            </a:lvl2pPr>
            <a:lvl3pPr marL="1747053" indent="0">
              <a:buNone/>
              <a:defRPr sz="4585"/>
            </a:lvl3pPr>
            <a:lvl4pPr marL="2620579" indent="0">
              <a:buNone/>
              <a:defRPr sz="3821"/>
            </a:lvl4pPr>
            <a:lvl5pPr marL="3494105" indent="0">
              <a:buNone/>
              <a:defRPr sz="3821"/>
            </a:lvl5pPr>
            <a:lvl6pPr marL="4367632" indent="0">
              <a:buNone/>
              <a:defRPr sz="3821"/>
            </a:lvl6pPr>
            <a:lvl7pPr marL="5241158" indent="0">
              <a:buNone/>
              <a:defRPr sz="3821"/>
            </a:lvl7pPr>
            <a:lvl8pPr marL="6114684" indent="0">
              <a:buNone/>
              <a:defRPr sz="3821"/>
            </a:lvl8pPr>
            <a:lvl9pPr marL="6988211" indent="0">
              <a:buNone/>
              <a:defRPr sz="382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7068" y="3930967"/>
            <a:ext cx="5979766" cy="7282604"/>
          </a:xfrm>
        </p:spPr>
        <p:txBody>
          <a:bodyPr/>
          <a:lstStyle>
            <a:lvl1pPr marL="0" indent="0">
              <a:buNone/>
              <a:defRPr sz="3057"/>
            </a:lvl1pPr>
            <a:lvl2pPr marL="873526" indent="0">
              <a:buNone/>
              <a:defRPr sz="2675"/>
            </a:lvl2pPr>
            <a:lvl3pPr marL="1747053" indent="0">
              <a:buNone/>
              <a:defRPr sz="2293"/>
            </a:lvl3pPr>
            <a:lvl4pPr marL="2620579" indent="0">
              <a:buNone/>
              <a:defRPr sz="1911"/>
            </a:lvl4pPr>
            <a:lvl5pPr marL="3494105" indent="0">
              <a:buNone/>
              <a:defRPr sz="1911"/>
            </a:lvl5pPr>
            <a:lvl6pPr marL="4367632" indent="0">
              <a:buNone/>
              <a:defRPr sz="1911"/>
            </a:lvl6pPr>
            <a:lvl7pPr marL="5241158" indent="0">
              <a:buNone/>
              <a:defRPr sz="1911"/>
            </a:lvl7pPr>
            <a:lvl8pPr marL="6114684" indent="0">
              <a:buNone/>
              <a:defRPr sz="1911"/>
            </a:lvl8pPr>
            <a:lvl9pPr marL="6988211" indent="0">
              <a:buNone/>
              <a:defRPr sz="19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89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4654" y="697629"/>
            <a:ext cx="15991106" cy="25326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4654" y="3488127"/>
            <a:ext cx="15991106" cy="8313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4653" y="12144751"/>
            <a:ext cx="4171593" cy="697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719E-DC58-4808-A59A-F196BD6C297B}" type="datetimeFigureOut">
              <a:rPr kumimoji="1" lang="ja-JP" altLang="en-US" smtClean="0"/>
              <a:t>2022/8/20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41512" y="12144751"/>
            <a:ext cx="6257389" cy="697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094167" y="12144751"/>
            <a:ext cx="4171593" cy="697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F756-053B-4AF5-BF92-F4A8E68F0B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54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47053" rtl="0" eaLnBrk="1" latinLnBrk="0" hangingPunct="1">
        <a:lnSpc>
          <a:spcPct val="90000"/>
        </a:lnSpc>
        <a:spcBef>
          <a:spcPct val="0"/>
        </a:spcBef>
        <a:buNone/>
        <a:defRPr kumimoji="1" sz="84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6763" indent="-436763" algn="l" defTabSz="1747053" rtl="0" eaLnBrk="1" latinLnBrk="0" hangingPunct="1">
        <a:lnSpc>
          <a:spcPct val="90000"/>
        </a:lnSpc>
        <a:spcBef>
          <a:spcPts val="1911"/>
        </a:spcBef>
        <a:buFont typeface="Arial" panose="020B0604020202020204" pitchFamily="34" charset="0"/>
        <a:buChar char="•"/>
        <a:defRPr kumimoji="1" sz="5350" kern="1200">
          <a:solidFill>
            <a:schemeClr val="tx1"/>
          </a:solidFill>
          <a:latin typeface="+mn-lt"/>
          <a:ea typeface="+mn-ea"/>
          <a:cs typeface="+mn-cs"/>
        </a:defRPr>
      </a:lvl1pPr>
      <a:lvl2pPr marL="1310289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4585" kern="1200">
          <a:solidFill>
            <a:schemeClr val="tx1"/>
          </a:solidFill>
          <a:latin typeface="+mn-lt"/>
          <a:ea typeface="+mn-ea"/>
          <a:cs typeface="+mn-cs"/>
        </a:defRPr>
      </a:lvl2pPr>
      <a:lvl3pPr marL="2183816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821" kern="1200">
          <a:solidFill>
            <a:schemeClr val="tx1"/>
          </a:solidFill>
          <a:latin typeface="+mn-lt"/>
          <a:ea typeface="+mn-ea"/>
          <a:cs typeface="+mn-cs"/>
        </a:defRPr>
      </a:lvl3pPr>
      <a:lvl4pPr marL="3057342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4pPr>
      <a:lvl5pPr marL="3930868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5pPr>
      <a:lvl6pPr marL="4804395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6pPr>
      <a:lvl7pPr marL="5677921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7pPr>
      <a:lvl8pPr marL="6551447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8pPr>
      <a:lvl9pPr marL="7424974" indent="-436763" algn="l" defTabSz="1747053" rtl="0" eaLnBrk="1" latinLnBrk="0" hangingPunct="1">
        <a:lnSpc>
          <a:spcPct val="90000"/>
        </a:lnSpc>
        <a:spcBef>
          <a:spcPts val="955"/>
        </a:spcBef>
        <a:buFont typeface="Arial" panose="020B0604020202020204" pitchFamily="34" charset="0"/>
        <a:buChar char="•"/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1pPr>
      <a:lvl2pPr marL="873526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2pPr>
      <a:lvl3pPr marL="1747053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3pPr>
      <a:lvl4pPr marL="2620579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4pPr>
      <a:lvl5pPr marL="3494105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5pPr>
      <a:lvl6pPr marL="4367632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6pPr>
      <a:lvl7pPr marL="5241158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7pPr>
      <a:lvl8pPr marL="6114684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8pPr>
      <a:lvl9pPr marL="6988211" algn="l" defTabSz="1747053" rtl="0" eaLnBrk="1" latinLnBrk="0" hangingPunct="1">
        <a:defRPr kumimoji="1" sz="34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8D01F7-4C14-4D78-BD80-64BF8881A25F}"/>
              </a:ext>
            </a:extLst>
          </p:cNvPr>
          <p:cNvSpPr txBox="1"/>
          <p:nvPr/>
        </p:nvSpPr>
        <p:spPr>
          <a:xfrm>
            <a:off x="6278039" y="914400"/>
            <a:ext cx="8884375" cy="1250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ja-JP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en-US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Google</a:t>
            </a:r>
            <a:r>
              <a:rPr lang="ja-JP" altLang="en-US" sz="2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乗換案内</a:t>
            </a:r>
            <a:r>
              <a:rPr lang="ja-JP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に対応している市内の公共交通機関】</a:t>
            </a:r>
          </a:p>
          <a:p>
            <a:pPr algn="just">
              <a:lnSpc>
                <a:spcPts val="3000"/>
              </a:lnSpc>
            </a:pPr>
            <a:r>
              <a:rPr lang="ja-JP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バス／北恵那バス、濃飛バス、市コミュニティバス</a:t>
            </a:r>
          </a:p>
          <a:p>
            <a:pPr algn="just">
              <a:lnSpc>
                <a:spcPts val="3000"/>
              </a:lnSpc>
            </a:pPr>
            <a:r>
              <a:rPr lang="ja-JP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鉄道／</a:t>
            </a:r>
            <a:r>
              <a:rPr lang="en-US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JR</a:t>
            </a:r>
            <a:r>
              <a:rPr lang="ja-JP" altLang="ja-JP" sz="2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、明知鉄道</a:t>
            </a:r>
            <a:endParaRPr kumimoji="1"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2C2693-2843-401C-8C79-6C9134C7374B}"/>
              </a:ext>
            </a:extLst>
          </p:cNvPr>
          <p:cNvSpPr/>
          <p:nvPr/>
        </p:nvSpPr>
        <p:spPr>
          <a:xfrm rot="20964202">
            <a:off x="2383781" y="2563095"/>
            <a:ext cx="15887413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8500" b="0" cap="none" spc="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中津川市内のバスの時刻や経路は</a:t>
            </a:r>
          </a:p>
          <a:p>
            <a:r>
              <a:rPr lang="en-US" altLang="ja-JP" sz="8500" b="0" cap="none" spc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Google </a:t>
            </a:r>
            <a:r>
              <a:rPr lang="ja-JP" altLang="en-US" sz="8500" b="0" cap="none" spc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マップ</a:t>
            </a:r>
            <a:r>
              <a:rPr lang="ja-JP" altLang="en-US" sz="8500" b="0" cap="none" spc="0" dirty="0">
                <a:ln w="0"/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で検索できます！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08FE7C4-6904-43A8-9E2D-5D9CCFB4546B}"/>
              </a:ext>
            </a:extLst>
          </p:cNvPr>
          <p:cNvSpPr txBox="1"/>
          <p:nvPr/>
        </p:nvSpPr>
        <p:spPr>
          <a:xfrm>
            <a:off x="4788131" y="12400963"/>
            <a:ext cx="6567054" cy="48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kumimoji="1"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中津川市</a:t>
            </a:r>
          </a:p>
        </p:txBody>
      </p:sp>
    </p:spTree>
    <p:extLst>
      <p:ext uri="{BB962C8B-B14F-4D97-AF65-F5344CB8AC3E}">
        <p14:creationId xmlns:p14="http://schemas.microsoft.com/office/powerpoint/2010/main" val="2367882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48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Tsuge Ryogo</dc:creator>
  <cp:lastModifiedBy>公共交通利用促進ネットワーク</cp:lastModifiedBy>
  <cp:revision>3</cp:revision>
  <dcterms:created xsi:type="dcterms:W3CDTF">2021-01-16T01:00:24Z</dcterms:created>
  <dcterms:modified xsi:type="dcterms:W3CDTF">2022-08-20T00:48:42Z</dcterms:modified>
</cp:coreProperties>
</file>